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710" r:id="rId2"/>
  </p:sldMasterIdLst>
  <p:sldIdLst>
    <p:sldId id="261" r:id="rId3"/>
    <p:sldId id="257" r:id="rId4"/>
    <p:sldId id="267" r:id="rId5"/>
    <p:sldId id="268" r:id="rId6"/>
    <p:sldId id="269" r:id="rId7"/>
    <p:sldId id="270" r:id="rId8"/>
    <p:sldId id="265" r:id="rId9"/>
    <p:sldId id="263" r:id="rId10"/>
    <p:sldId id="271" r:id="rId11"/>
    <p:sldId id="275" r:id="rId12"/>
    <p:sldId id="276" r:id="rId13"/>
    <p:sldId id="277" r:id="rId14"/>
    <p:sldId id="274" r:id="rId15"/>
    <p:sldId id="278" r:id="rId16"/>
  </p:sldIdLst>
  <p:sldSz cx="9144000" cy="5143500" type="screen16x9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18453B"/>
    <a:srgbClr val="0C533A"/>
    <a:srgbClr val="064339"/>
    <a:srgbClr val="E8E8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549"/>
    <p:restoredTop sz="94733"/>
  </p:normalViewPr>
  <p:slideViewPr>
    <p:cSldViewPr snapToGrid="0" snapToObjects="1" showGuides="1">
      <p:cViewPr varScale="1">
        <p:scale>
          <a:sx n="240" d="100"/>
          <a:sy n="240" d="100"/>
        </p:scale>
        <p:origin x="192" y="69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3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4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5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6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1845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457200" y="2317377"/>
            <a:ext cx="8229600" cy="857250"/>
          </a:xfrm>
          <a:prstGeom prst="rect">
            <a:avLst/>
          </a:prstGeom>
        </p:spPr>
        <p:txBody>
          <a:bodyPr vert="horz"/>
          <a:lstStyle>
            <a:lvl1pPr>
              <a:defRPr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8276173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296631"/>
            <a:ext cx="7772400" cy="976474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700" b="1" i="0" baseline="0">
                <a:ln>
                  <a:noFill/>
                </a:ln>
                <a:solidFill>
                  <a:srgbClr val="18453B"/>
                </a:solidFill>
                <a:latin typeface="+mn-lt"/>
                <a:cs typeface="Gotham-Bold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2279675"/>
            <a:ext cx="7772400" cy="157676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800" b="0" i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7" name="Picture 6" descr="Michigan State University logo">
            <a:extLst>
              <a:ext uri="{FF2B5EF4-FFF2-40B4-BE49-F238E27FC236}">
                <a16:creationId xmlns:a16="http://schemas.microsoft.com/office/drawing/2014/main" id="{A54D84F8-7269-C444-850E-B6932D9731A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643313" y="4893670"/>
            <a:ext cx="1858962" cy="15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1366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39377"/>
            <a:ext cx="8229600" cy="360175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700" b="1" i="0" baseline="0">
                <a:solidFill>
                  <a:srgbClr val="18453B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00228"/>
            <a:ext cx="8229600" cy="3049871"/>
          </a:xfrm>
          <a:prstGeom prst="rect">
            <a:avLst/>
          </a:prstGeom>
        </p:spPr>
        <p:txBody>
          <a:bodyPr/>
          <a:lstStyle>
            <a:lvl1pPr marL="342900" indent="-342900" algn="l">
              <a:buClr>
                <a:srgbClr val="18453B"/>
              </a:buClr>
              <a:buFont typeface="Arial"/>
              <a:buChar char="•"/>
              <a:defRPr sz="2100" b="0" i="0">
                <a:solidFill>
                  <a:srgbClr val="595959"/>
                </a:solidFill>
                <a:latin typeface="Arial"/>
                <a:cs typeface="Arial"/>
              </a:defRPr>
            </a:lvl1pPr>
            <a:lvl2pPr marL="557213" indent="-214313" algn="l">
              <a:buClr>
                <a:schemeClr val="tx1">
                  <a:lumMod val="75000"/>
                  <a:lumOff val="25000"/>
                </a:schemeClr>
              </a:buClr>
              <a:buSzPct val="85000"/>
              <a:buFont typeface="Arial"/>
              <a:buChar char="•"/>
              <a:defRPr sz="1800" b="0" i="0">
                <a:solidFill>
                  <a:srgbClr val="595959"/>
                </a:solidFill>
                <a:latin typeface="Arial"/>
                <a:cs typeface="Arial"/>
              </a:defRPr>
            </a:lvl2pPr>
            <a:lvl3pPr>
              <a:buClr>
                <a:schemeClr val="tx1">
                  <a:lumMod val="75000"/>
                  <a:lumOff val="25000"/>
                </a:schemeClr>
              </a:buClr>
              <a:defRPr sz="1500" b="0" i="0">
                <a:solidFill>
                  <a:schemeClr val="tx1">
                    <a:lumMod val="75000"/>
                    <a:lumOff val="25000"/>
                  </a:schemeClr>
                </a:solidFill>
                <a:latin typeface="Gotham Book"/>
                <a:cs typeface="Gotham Book"/>
              </a:defRPr>
            </a:lvl3pPr>
            <a:lvl4pPr>
              <a:defRPr b="0" i="0">
                <a:latin typeface="Gotham Book"/>
                <a:cs typeface="Gotham Book"/>
              </a:defRPr>
            </a:lvl4pPr>
            <a:lvl5pPr>
              <a:defRPr b="0" i="0">
                <a:latin typeface="Gotham Book"/>
                <a:cs typeface="Gotham Book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6" name="Picture 5" descr="Michigan State University logo">
            <a:extLst>
              <a:ext uri="{FF2B5EF4-FFF2-40B4-BE49-F238E27FC236}">
                <a16:creationId xmlns:a16="http://schemas.microsoft.com/office/drawing/2014/main" id="{0060A257-52AF-094B-980E-DAECC167E76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643313" y="4893670"/>
            <a:ext cx="1858962" cy="15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3412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52366"/>
            <a:ext cx="8229600" cy="656319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700" b="1" i="0" baseline="0">
                <a:solidFill>
                  <a:srgbClr val="18453B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44751"/>
            <a:ext cx="3950704" cy="3222512"/>
          </a:xfrm>
          <a:prstGeom prst="rect">
            <a:avLst/>
          </a:prstGeom>
        </p:spPr>
        <p:txBody>
          <a:bodyPr/>
          <a:lstStyle>
            <a:lvl1pPr marL="342900" indent="-342900" algn="l">
              <a:buClr>
                <a:schemeClr val="tx1">
                  <a:lumMod val="75000"/>
                  <a:lumOff val="25000"/>
                </a:schemeClr>
              </a:buClr>
              <a:buFont typeface="Wingdings" charset="2"/>
              <a:buChar char="§"/>
              <a:defRPr sz="2100" b="0" i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1pPr>
            <a:lvl2pPr marL="600075" indent="-257175" algn="l">
              <a:buClr>
                <a:schemeClr val="tx1">
                  <a:lumMod val="75000"/>
                  <a:lumOff val="25000"/>
                </a:schemeClr>
              </a:buClr>
              <a:buSzPct val="85000"/>
              <a:buFont typeface="Wingdings" charset="2"/>
              <a:buChar char="§"/>
              <a:defRPr sz="1800" b="0" i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2pPr>
            <a:lvl3pPr>
              <a:buClr>
                <a:schemeClr val="tx1">
                  <a:lumMod val="75000"/>
                  <a:lumOff val="25000"/>
                </a:schemeClr>
              </a:buClr>
              <a:defRPr sz="1500" b="0" i="0">
                <a:solidFill>
                  <a:schemeClr val="tx1">
                    <a:lumMod val="75000"/>
                    <a:lumOff val="25000"/>
                  </a:schemeClr>
                </a:solidFill>
                <a:latin typeface="Gotham Book"/>
                <a:cs typeface="Gotham Book"/>
              </a:defRPr>
            </a:lvl3pPr>
            <a:lvl4pPr>
              <a:defRPr b="0" i="0">
                <a:latin typeface="Gotham Book"/>
                <a:cs typeface="Gotham Book"/>
              </a:defRPr>
            </a:lvl4pPr>
            <a:lvl5pPr>
              <a:defRPr b="0" i="0">
                <a:latin typeface="Gotham Book"/>
                <a:cs typeface="Gotham Book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3"/>
          </p:nvPr>
        </p:nvSpPr>
        <p:spPr>
          <a:xfrm>
            <a:off x="4736096" y="1544751"/>
            <a:ext cx="3950704" cy="3222512"/>
          </a:xfrm>
          <a:prstGeom prst="rect">
            <a:avLst/>
          </a:prstGeom>
        </p:spPr>
        <p:txBody>
          <a:bodyPr/>
          <a:lstStyle>
            <a:lvl1pPr marL="342900" indent="-342900" algn="l">
              <a:buClr>
                <a:schemeClr val="tx1">
                  <a:lumMod val="75000"/>
                  <a:lumOff val="25000"/>
                </a:schemeClr>
              </a:buClr>
              <a:buFont typeface="Wingdings" charset="2"/>
              <a:buChar char="§"/>
              <a:defRPr sz="2100" b="0" i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1pPr>
            <a:lvl2pPr marL="600075" indent="-257175" algn="l">
              <a:buClr>
                <a:schemeClr val="tx1">
                  <a:lumMod val="75000"/>
                  <a:lumOff val="25000"/>
                </a:schemeClr>
              </a:buClr>
              <a:buFont typeface="Wingdings" charset="2"/>
              <a:buChar char="§"/>
              <a:defRPr sz="1800" b="0" i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2pPr>
            <a:lvl3pPr>
              <a:buClr>
                <a:schemeClr val="tx1">
                  <a:lumMod val="75000"/>
                  <a:lumOff val="25000"/>
                </a:schemeClr>
              </a:buClr>
              <a:defRPr sz="1500" b="0" i="0">
                <a:solidFill>
                  <a:schemeClr val="tx1">
                    <a:lumMod val="75000"/>
                    <a:lumOff val="25000"/>
                  </a:schemeClr>
                </a:solidFill>
                <a:latin typeface="Gotham Book"/>
                <a:cs typeface="Gotham Book"/>
              </a:defRPr>
            </a:lvl3pPr>
            <a:lvl4pPr>
              <a:defRPr b="0" i="0">
                <a:latin typeface="Gotham Book"/>
                <a:cs typeface="Gotham Book"/>
              </a:defRPr>
            </a:lvl4pPr>
            <a:lvl5pPr>
              <a:defRPr b="0" i="0">
                <a:latin typeface="Gotham Book"/>
                <a:cs typeface="Gotham Book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 descr="Michigan State University logo">
            <a:extLst>
              <a:ext uri="{FF2B5EF4-FFF2-40B4-BE49-F238E27FC236}">
                <a16:creationId xmlns:a16="http://schemas.microsoft.com/office/drawing/2014/main" id="{2D258EC8-A789-B74A-BFAE-935D3404FDD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643313" y="4893670"/>
            <a:ext cx="1858962" cy="15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3146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32405"/>
            <a:ext cx="8229600" cy="616299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700" b="1" i="0">
                <a:solidFill>
                  <a:srgbClr val="18453B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60759"/>
            <a:ext cx="8229600" cy="3018124"/>
          </a:xfrm>
          <a:prstGeom prst="rect">
            <a:avLst/>
          </a:prstGeom>
        </p:spPr>
        <p:txBody>
          <a:bodyPr/>
          <a:lstStyle>
            <a:lvl1pPr marL="0" indent="0" algn="l">
              <a:buClr>
                <a:schemeClr val="tx1">
                  <a:lumMod val="75000"/>
                  <a:lumOff val="25000"/>
                </a:schemeClr>
              </a:buClr>
              <a:buFontTx/>
              <a:buNone/>
              <a:defRPr sz="1800" b="0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  <a:lvl2pPr marL="0" indent="0" algn="l">
              <a:buClr>
                <a:schemeClr val="tx1">
                  <a:lumMod val="75000"/>
                  <a:lumOff val="25000"/>
                </a:schemeClr>
              </a:buClr>
              <a:buFontTx/>
              <a:buNone/>
              <a:defRPr sz="15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2pPr>
            <a:lvl3pPr>
              <a:buClr>
                <a:schemeClr val="tx1">
                  <a:lumMod val="75000"/>
                  <a:lumOff val="25000"/>
                </a:schemeClr>
              </a:buClr>
              <a:defRPr sz="1500" b="0" i="0">
                <a:solidFill>
                  <a:schemeClr val="tx1">
                    <a:lumMod val="75000"/>
                    <a:lumOff val="25000"/>
                  </a:schemeClr>
                </a:solidFill>
                <a:latin typeface="Gotham Book"/>
                <a:cs typeface="Gotham Book"/>
              </a:defRPr>
            </a:lvl3pPr>
            <a:lvl4pPr>
              <a:defRPr b="0" i="0">
                <a:latin typeface="Gotham Book"/>
                <a:cs typeface="Gotham Book"/>
              </a:defRPr>
            </a:lvl4pPr>
            <a:lvl5pPr>
              <a:defRPr b="0" i="0">
                <a:latin typeface="Gotham Book"/>
                <a:cs typeface="Gotham Book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6" name="Picture 5" descr="Michigan State University logo">
            <a:extLst>
              <a:ext uri="{FF2B5EF4-FFF2-40B4-BE49-F238E27FC236}">
                <a16:creationId xmlns:a16="http://schemas.microsoft.com/office/drawing/2014/main" id="{141B5630-B7FB-8C44-AD54-B69FA31DF60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643313" y="4893670"/>
            <a:ext cx="1858962" cy="15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7978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56319"/>
            <a:ext cx="8229600" cy="543832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700" b="1" i="0">
                <a:solidFill>
                  <a:srgbClr val="18453B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56179"/>
            <a:ext cx="8229600" cy="3314700"/>
          </a:xfrm>
          <a:prstGeom prst="rect">
            <a:avLst/>
          </a:prstGeom>
        </p:spPr>
        <p:txBody>
          <a:bodyPr/>
          <a:lstStyle>
            <a:lvl1pPr marL="342900" indent="-342900" algn="l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  <a:defRPr sz="1800" b="0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  <a:lvl2pPr marL="342900" indent="137160" algn="l">
              <a:buClr>
                <a:schemeClr val="tx1">
                  <a:lumMod val="75000"/>
                  <a:lumOff val="25000"/>
                </a:schemeClr>
              </a:buClr>
              <a:buSzPct val="85000"/>
              <a:buFont typeface="Arial"/>
              <a:buChar char="•"/>
              <a:defRPr sz="15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2pPr>
            <a:lvl3pPr>
              <a:buClr>
                <a:schemeClr val="tx1">
                  <a:lumMod val="75000"/>
                  <a:lumOff val="25000"/>
                </a:schemeClr>
              </a:buClr>
              <a:defRPr sz="1500" b="0" i="0">
                <a:solidFill>
                  <a:schemeClr val="tx1">
                    <a:lumMod val="75000"/>
                    <a:lumOff val="25000"/>
                  </a:schemeClr>
                </a:solidFill>
                <a:latin typeface="Gotham Book"/>
                <a:cs typeface="Gotham Book"/>
              </a:defRPr>
            </a:lvl3pPr>
            <a:lvl4pPr>
              <a:defRPr b="0" i="0">
                <a:latin typeface="Gotham Book"/>
                <a:cs typeface="Gotham Book"/>
              </a:defRPr>
            </a:lvl4pPr>
            <a:lvl5pPr>
              <a:defRPr b="0" i="0">
                <a:latin typeface="Gotham Book"/>
                <a:cs typeface="Gotham Book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6" name="Picture 5" descr="Michigan State University logo">
            <a:extLst>
              <a:ext uri="{FF2B5EF4-FFF2-40B4-BE49-F238E27FC236}">
                <a16:creationId xmlns:a16="http://schemas.microsoft.com/office/drawing/2014/main" id="{33DFE41A-7460-1944-9A9F-6E57FFC606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643313" y="4893670"/>
            <a:ext cx="1858962" cy="15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3080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079631" y="1173540"/>
            <a:ext cx="4607169" cy="976474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700" b="0" i="0" baseline="0">
                <a:ln>
                  <a:noFill/>
                </a:ln>
                <a:solidFill>
                  <a:srgbClr val="18453B"/>
                </a:solidFill>
                <a:latin typeface="Gotham-Bold"/>
                <a:cs typeface="Gotham-Bold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79630" y="2150013"/>
            <a:ext cx="4607170" cy="229889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1800" b="0" i="0">
                <a:solidFill>
                  <a:schemeClr val="tx1"/>
                </a:solidFill>
                <a:latin typeface="Gotham Book"/>
                <a:cs typeface="Gotham Book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wrap="square" numCol="1" anchorCtr="0" compatLnSpc="1">
            <a:prstTxWarp prst="textNoShape">
              <a:avLst/>
            </a:prstTxWarp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otham Book" charset="0"/>
                <a:ea typeface="Gotham Book" charset="0"/>
                <a:cs typeface="Gotham Book" charset="0"/>
              </a:defRPr>
            </a:lvl1pPr>
          </a:lstStyle>
          <a:p>
            <a:pPr>
              <a:defRPr/>
            </a:pPr>
            <a:fld id="{D803B8FA-BCB0-5D4D-9E0C-8594CF5A2264}" type="datetime1">
              <a:rPr lang="en-US"/>
              <a:pPr>
                <a:defRPr/>
              </a:pPr>
              <a:t>10/26/20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solidFill>
                  <a:schemeClr val="tx1"/>
                </a:solidFill>
                <a:latin typeface="Gotham Book"/>
                <a:cs typeface="Gotham Book"/>
              </a:defRPr>
            </a:lvl1pPr>
          </a:lstStyle>
          <a:p>
            <a:pPr>
              <a:defRPr/>
            </a:pPr>
            <a:r>
              <a:rPr lang="en-US"/>
              <a:t>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wrap="square" numCol="1" anchorCtr="0" compatLnSpc="1">
            <a:prstTxWarp prst="textNoShape">
              <a:avLst/>
            </a:prstTxWarp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otham Book" charset="0"/>
                <a:ea typeface="Gotham Book" charset="0"/>
                <a:cs typeface="Gotham Book" charset="0"/>
              </a:defRPr>
            </a:lvl1pPr>
          </a:lstStyle>
          <a:p>
            <a:pPr>
              <a:defRPr/>
            </a:pPr>
            <a:fld id="{205D934E-3E61-264D-8682-F58928E18B8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527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partan helmet with text that reads Spartans Will">
            <a:extLst>
              <a:ext uri="{FF2B5EF4-FFF2-40B4-BE49-F238E27FC236}">
                <a16:creationId xmlns:a16="http://schemas.microsoft.com/office/drawing/2014/main" id="{0AD21EE0-D137-7C4C-BD74-D7A13146B123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500" y="286739"/>
            <a:ext cx="3423018" cy="1392982"/>
          </a:xfrm>
          <a:prstGeom prst="rect">
            <a:avLst/>
          </a:prstGeom>
        </p:spPr>
      </p:pic>
    </p:spTree>
  </p:cSld>
  <p:clrMap bg1="dk1" tx1="lt1" bg2="dk2" tx2="lt2" accent1="accent1" accent2="accent2" accent3="accent3" accent4="accent4" accent5="accent5" accent6="accent6" hlink="hlink" folHlink="folHlink"/>
  <p:sldLayoutIdLst>
    <p:sldLayoutId id="2147483704" r:id="rId1"/>
    <p:sldLayoutId id="2147483709" r:id="rId2"/>
    <p:sldLayoutId id="2147483705" r:id="rId3"/>
    <p:sldLayoutId id="2147483706" r:id="rId4"/>
    <p:sldLayoutId id="2147483707" r:id="rId5"/>
    <p:sldLayoutId id="2147483708" r:id="rId6"/>
  </p:sldLayoutIdLst>
  <p:txStyles>
    <p:titleStyle>
      <a:lvl1pPr algn="ctr" defTabSz="342900" rtl="0" eaLnBrk="1" fontAlgn="base" hangingPunct="1">
        <a:spcBef>
          <a:spcPct val="0"/>
        </a:spcBef>
        <a:spcAft>
          <a:spcPct val="0"/>
        </a:spcAft>
        <a:defRPr sz="3300" kern="1200">
          <a:solidFill>
            <a:schemeClr val="tx1"/>
          </a:solidFill>
          <a:latin typeface="Gotham Book"/>
          <a:ea typeface="ＭＳ Ｐゴシック" charset="-128"/>
          <a:cs typeface="ＭＳ Ｐゴシック" charset="-128"/>
        </a:defRPr>
      </a:lvl1pPr>
      <a:lvl2pPr algn="ctr" defTabSz="342900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Gotham Book" charset="0"/>
          <a:ea typeface="ＭＳ Ｐゴシック" charset="-128"/>
          <a:cs typeface="ＭＳ Ｐゴシック" charset="-128"/>
        </a:defRPr>
      </a:lvl2pPr>
      <a:lvl3pPr algn="ctr" defTabSz="342900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Gotham Book" charset="0"/>
          <a:ea typeface="ＭＳ Ｐゴシック" charset="-128"/>
          <a:cs typeface="ＭＳ Ｐゴシック" charset="-128"/>
        </a:defRPr>
      </a:lvl3pPr>
      <a:lvl4pPr algn="ctr" defTabSz="342900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Gotham Book" charset="0"/>
          <a:ea typeface="ＭＳ Ｐゴシック" charset="-128"/>
          <a:cs typeface="ＭＳ Ｐゴシック" charset="-128"/>
        </a:defRPr>
      </a:lvl4pPr>
      <a:lvl5pPr algn="ctr" defTabSz="342900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Gotham Book" charset="0"/>
          <a:ea typeface="ＭＳ Ｐゴシック" charset="-128"/>
          <a:cs typeface="ＭＳ Ｐゴシック" charset="-128"/>
        </a:defRPr>
      </a:lvl5pPr>
      <a:lvl6pPr marL="342900" algn="ctr" defTabSz="342900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Gotham Book" charset="0"/>
          <a:ea typeface="ＭＳ Ｐゴシック" charset="-128"/>
          <a:cs typeface="ＭＳ Ｐゴシック" charset="-128"/>
        </a:defRPr>
      </a:lvl6pPr>
      <a:lvl7pPr marL="685800" algn="ctr" defTabSz="342900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Gotham Book" charset="0"/>
          <a:ea typeface="ＭＳ Ｐゴシック" charset="-128"/>
          <a:cs typeface="ＭＳ Ｐゴシック" charset="-128"/>
        </a:defRPr>
      </a:lvl7pPr>
      <a:lvl8pPr marL="1028700" algn="ctr" defTabSz="342900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Gotham Book" charset="0"/>
          <a:ea typeface="ＭＳ Ｐゴシック" charset="-128"/>
          <a:cs typeface="ＭＳ Ｐゴシック" charset="-128"/>
        </a:defRPr>
      </a:lvl8pPr>
      <a:lvl9pPr marL="1371600" algn="ctr" defTabSz="342900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Gotham Book" charset="0"/>
          <a:ea typeface="ＭＳ Ｐゴシック" charset="-128"/>
          <a:cs typeface="ＭＳ Ｐゴシック" charset="-128"/>
        </a:defRPr>
      </a:lvl9pPr>
    </p:titleStyle>
    <p:bodyStyle>
      <a:lvl1pPr algn="ctr" defTabSz="342900" rtl="0" eaLnBrk="1" fontAlgn="base" hangingPunct="1">
        <a:spcBef>
          <a:spcPct val="20000"/>
        </a:spcBef>
        <a:spcAft>
          <a:spcPct val="0"/>
        </a:spcAft>
        <a:defRPr sz="3000" b="1" kern="12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557213" indent="-214313" algn="l" defTabSz="3429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100" kern="1200">
          <a:solidFill>
            <a:schemeClr val="tx1"/>
          </a:solidFill>
          <a:latin typeface="Gotham Book"/>
          <a:ea typeface="ＭＳ Ｐゴシック" charset="-128"/>
          <a:cs typeface="+mn-cs"/>
        </a:defRPr>
      </a:lvl2pPr>
      <a:lvl3pPr marL="857250" indent="-171450" algn="l" defTabSz="3429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1800" kern="1200">
          <a:solidFill>
            <a:schemeClr val="tx1"/>
          </a:solidFill>
          <a:latin typeface="Gotham Book"/>
          <a:ea typeface="ＭＳ Ｐゴシック" charset="-128"/>
          <a:cs typeface="+mn-cs"/>
        </a:defRPr>
      </a:lvl3pPr>
      <a:lvl4pPr marL="1200150" indent="-171450" algn="l" defTabSz="3429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500" kern="1200">
          <a:solidFill>
            <a:schemeClr val="tx1"/>
          </a:solidFill>
          <a:latin typeface="Gotham Book"/>
          <a:ea typeface="ＭＳ Ｐゴシック" charset="-128"/>
          <a:cs typeface="+mn-cs"/>
        </a:defRPr>
      </a:lvl4pPr>
      <a:lvl5pPr marL="1543050" indent="-171450" algn="l" defTabSz="3429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500" kern="1200">
          <a:solidFill>
            <a:schemeClr val="tx1"/>
          </a:solidFill>
          <a:latin typeface="Gotham Book"/>
          <a:ea typeface="ＭＳ Ｐゴシック" charset="-128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/>
                </a:solidFill>
                <a:latin typeface="Gotham Book"/>
                <a:ea typeface="+mn-ea"/>
                <a:cs typeface="+mn-cs"/>
              </a:defRPr>
            </a:lvl1pPr>
          </a:lstStyle>
          <a:p>
            <a:pPr>
              <a:defRPr/>
            </a:pPr>
            <a:fld id="{FB44CCF9-D185-2447-94DE-2F097F7C2422}" type="datetime1">
              <a:rPr lang="en-US"/>
              <a:pPr>
                <a:defRPr/>
              </a:pPr>
              <a:t>10/26/20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/>
                </a:solidFill>
                <a:latin typeface="Gotham Book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900">
                <a:ln>
                  <a:noFill/>
                </a:ln>
                <a:solidFill>
                  <a:schemeClr val="tx1"/>
                </a:solidFill>
                <a:latin typeface="Gotham Book"/>
                <a:ea typeface="+mn-ea"/>
                <a:cs typeface="+mn-cs"/>
              </a:defRPr>
            </a:lvl1pPr>
          </a:lstStyle>
          <a:p>
            <a:pPr>
              <a:defRPr/>
            </a:pPr>
            <a:fld id="{E1544D71-77D6-5B4F-A1FC-5CA064DBD19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58830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</p:sldLayoutIdLst>
  <p:txStyles>
    <p:titleStyle>
      <a:lvl1pPr algn="ctr" defTabSz="342900" rtl="0" eaLnBrk="1" fontAlgn="base" hangingPunct="1">
        <a:spcBef>
          <a:spcPct val="0"/>
        </a:spcBef>
        <a:spcAft>
          <a:spcPct val="0"/>
        </a:spcAft>
        <a:defRPr sz="3300" kern="1200">
          <a:solidFill>
            <a:schemeClr val="tx1"/>
          </a:solidFill>
          <a:latin typeface="Gotham Book"/>
          <a:ea typeface="ＭＳ Ｐゴシック" charset="-128"/>
          <a:cs typeface="ＭＳ Ｐゴシック" charset="-128"/>
        </a:defRPr>
      </a:lvl1pPr>
      <a:lvl2pPr algn="ctr" defTabSz="342900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Gotham Book" charset="0"/>
          <a:ea typeface="ＭＳ Ｐゴシック" charset="-128"/>
          <a:cs typeface="ＭＳ Ｐゴシック" charset="-128"/>
        </a:defRPr>
      </a:lvl2pPr>
      <a:lvl3pPr algn="ctr" defTabSz="342900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Gotham Book" charset="0"/>
          <a:ea typeface="ＭＳ Ｐゴシック" charset="-128"/>
          <a:cs typeface="ＭＳ Ｐゴシック" charset="-128"/>
        </a:defRPr>
      </a:lvl3pPr>
      <a:lvl4pPr algn="ctr" defTabSz="342900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Gotham Book" charset="0"/>
          <a:ea typeface="ＭＳ Ｐゴシック" charset="-128"/>
          <a:cs typeface="ＭＳ Ｐゴシック" charset="-128"/>
        </a:defRPr>
      </a:lvl4pPr>
      <a:lvl5pPr algn="ctr" defTabSz="342900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Gotham Book" charset="0"/>
          <a:ea typeface="ＭＳ Ｐゴシック" charset="-128"/>
          <a:cs typeface="ＭＳ Ｐゴシック" charset="-128"/>
        </a:defRPr>
      </a:lvl5pPr>
      <a:lvl6pPr marL="342900" algn="ctr" defTabSz="342900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Gotham Book" charset="0"/>
          <a:ea typeface="ＭＳ Ｐゴシック" charset="-128"/>
          <a:cs typeface="ＭＳ Ｐゴシック" charset="-128"/>
        </a:defRPr>
      </a:lvl6pPr>
      <a:lvl7pPr marL="685800" algn="ctr" defTabSz="342900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Gotham Book" charset="0"/>
          <a:ea typeface="ＭＳ Ｐゴシック" charset="-128"/>
          <a:cs typeface="ＭＳ Ｐゴシック" charset="-128"/>
        </a:defRPr>
      </a:lvl7pPr>
      <a:lvl8pPr marL="1028700" algn="ctr" defTabSz="342900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Gotham Book" charset="0"/>
          <a:ea typeface="ＭＳ Ｐゴシック" charset="-128"/>
          <a:cs typeface="ＭＳ Ｐゴシック" charset="-128"/>
        </a:defRPr>
      </a:lvl8pPr>
      <a:lvl9pPr marL="1371600" algn="ctr" defTabSz="342900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Gotham Book" charset="0"/>
          <a:ea typeface="ＭＳ Ｐゴシック" charset="-128"/>
          <a:cs typeface="ＭＳ Ｐゴシック" charset="-128"/>
        </a:defRPr>
      </a:lvl9pPr>
    </p:titleStyle>
    <p:bodyStyle>
      <a:lvl1pPr marL="257175" indent="-257175" algn="l" defTabSz="3429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Gotham Book"/>
          <a:ea typeface="ＭＳ Ｐゴシック" charset="-128"/>
          <a:cs typeface="ＭＳ Ｐゴシック" charset="-128"/>
        </a:defRPr>
      </a:lvl1pPr>
      <a:lvl2pPr marL="557213" indent="-214313" algn="l" defTabSz="3429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100" kern="1200">
          <a:solidFill>
            <a:schemeClr val="tx1"/>
          </a:solidFill>
          <a:latin typeface="Gotham Book"/>
          <a:ea typeface="ＭＳ Ｐゴシック" charset="-128"/>
          <a:cs typeface="+mn-cs"/>
        </a:defRPr>
      </a:lvl2pPr>
      <a:lvl3pPr marL="857250" indent="-171450" algn="l" defTabSz="3429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1800" kern="1200">
          <a:solidFill>
            <a:schemeClr val="tx1"/>
          </a:solidFill>
          <a:latin typeface="Gotham Book"/>
          <a:ea typeface="ＭＳ Ｐゴシック" charset="-128"/>
          <a:cs typeface="+mn-cs"/>
        </a:defRPr>
      </a:lvl3pPr>
      <a:lvl4pPr marL="1200150" indent="-171450" algn="l" defTabSz="3429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500" kern="1200">
          <a:solidFill>
            <a:schemeClr val="tx1"/>
          </a:solidFill>
          <a:latin typeface="Gotham Book"/>
          <a:ea typeface="ＭＳ Ｐゴシック" charset="-128"/>
          <a:cs typeface="+mn-cs"/>
        </a:defRPr>
      </a:lvl4pPr>
      <a:lvl5pPr marL="1543050" indent="-171450" algn="l" defTabSz="3429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500" kern="1200">
          <a:solidFill>
            <a:schemeClr val="tx1"/>
          </a:solidFill>
          <a:latin typeface="Gotham Book"/>
          <a:ea typeface="ＭＳ Ｐゴシック" charset="-128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DD242-3286-414A-8E6B-C9A85568EA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76698" y="1661776"/>
            <a:ext cx="6010102" cy="976474"/>
          </a:xfrm>
        </p:spPr>
        <p:txBody>
          <a:bodyPr>
            <a:normAutofit/>
          </a:bodyPr>
          <a:lstStyle/>
          <a:p>
            <a:r>
              <a:rPr lang="en-US" dirty="0">
                <a:latin typeface="Optima" panose="02000503060000020004" pitchFamily="2" charset="0"/>
              </a:rPr>
              <a:t>A Good Soldier Or Random Exposure?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A76271-14D8-D348-ADF0-E934324DF6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79630" y="2150013"/>
            <a:ext cx="4607170" cy="2870874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latin typeface="Optima" panose="02000503060000020004" pitchFamily="2" charset="0"/>
              </a:rPr>
              <a:t>A Stochastic, Accumulating Mechanism To Explain Frequent Citizenship</a:t>
            </a:r>
          </a:p>
          <a:p>
            <a:endParaRPr lang="en-US" dirty="0">
              <a:latin typeface="Optima" panose="02000503060000020004" pitchFamily="2" charset="0"/>
            </a:endParaRPr>
          </a:p>
          <a:p>
            <a:endParaRPr lang="en-US" dirty="0">
              <a:latin typeface="Optima" panose="02000503060000020004" pitchFamily="2" charset="0"/>
            </a:endParaRPr>
          </a:p>
          <a:p>
            <a:endParaRPr lang="en-US" dirty="0">
              <a:latin typeface="Optima" panose="02000503060000020004" pitchFamily="2" charset="0"/>
            </a:endParaRPr>
          </a:p>
          <a:p>
            <a:endParaRPr lang="en-US" dirty="0">
              <a:latin typeface="Optima" panose="02000503060000020004" pitchFamily="2" charset="0"/>
            </a:endParaRPr>
          </a:p>
          <a:p>
            <a:endParaRPr lang="en-US" dirty="0">
              <a:latin typeface="Optima" panose="02000503060000020004" pitchFamily="2" charset="0"/>
            </a:endParaRPr>
          </a:p>
          <a:p>
            <a:endParaRPr lang="en-US" dirty="0">
              <a:latin typeface="Optima" panose="02000503060000020004" pitchFamily="2" charset="0"/>
            </a:endParaRPr>
          </a:p>
          <a:p>
            <a:r>
              <a:rPr lang="en-US" dirty="0">
                <a:latin typeface="Optima" panose="02000503060000020004" pitchFamily="2" charset="0"/>
              </a:rPr>
              <a:t>Dissertation Defense</a:t>
            </a:r>
          </a:p>
          <a:p>
            <a:r>
              <a:rPr lang="en-US" dirty="0">
                <a:latin typeface="Optima" panose="02000503060000020004" pitchFamily="2" charset="0"/>
              </a:rPr>
              <a:t>Christopher R. </a:t>
            </a:r>
            <a:r>
              <a:rPr lang="en-US" dirty="0" err="1">
                <a:latin typeface="Optima" panose="02000503060000020004" pitchFamily="2" charset="0"/>
              </a:rPr>
              <a:t>Dishop</a:t>
            </a:r>
            <a:endParaRPr lang="en-US" dirty="0">
              <a:latin typeface="Optima" panose="02000503060000020004" pitchFamily="2" charset="0"/>
            </a:endParaRPr>
          </a:p>
          <a:p>
            <a:endParaRPr lang="en-US" dirty="0">
              <a:latin typeface="Optima" panose="02000503060000020004" pitchFamily="2" charset="0"/>
            </a:endParaRPr>
          </a:p>
          <a:p>
            <a:endParaRPr lang="en-US" dirty="0">
              <a:latin typeface="Optima" panose="02000503060000020004" pitchFamily="2" charset="0"/>
            </a:endParaRPr>
          </a:p>
          <a:p>
            <a:endParaRPr lang="en-US" dirty="0">
              <a:latin typeface="Optima" panose="02000503060000020004" pitchFamily="2" charset="0"/>
            </a:endParaRPr>
          </a:p>
          <a:p>
            <a:endParaRPr lang="en-US" dirty="0">
              <a:latin typeface="Optima" panose="02000503060000020004" pitchFamily="2" charset="0"/>
            </a:endParaRPr>
          </a:p>
          <a:p>
            <a:endParaRPr lang="en-US" dirty="0">
              <a:latin typeface="Optima" panose="0200050306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75414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49CB75-EB67-D642-8E63-3D71E726F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0" dirty="0">
                <a:latin typeface="Optima" panose="02000503060000020004" pitchFamily="2" charset="0"/>
              </a:rPr>
              <a:t>Wording &amp; Framing</a:t>
            </a:r>
          </a:p>
        </p:txBody>
      </p:sp>
    </p:spTree>
    <p:extLst>
      <p:ext uri="{BB962C8B-B14F-4D97-AF65-F5344CB8AC3E}">
        <p14:creationId xmlns:p14="http://schemas.microsoft.com/office/powerpoint/2010/main" val="18685838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49CB75-EB67-D642-8E63-3D71E726F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0" dirty="0">
                <a:latin typeface="Optima" panose="02000503060000020004" pitchFamily="2" charset="0"/>
              </a:rPr>
              <a:t>Wording &amp; Framing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CB9DD6-0599-AF49-9358-9F3B714056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Optima" panose="02000503060000020004" pitchFamily="2" charset="0"/>
              </a:rPr>
              <a:t>Manager Perceptions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37992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49CB75-EB67-D642-8E63-3D71E726F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0" dirty="0">
                <a:latin typeface="Optima" panose="02000503060000020004" pitchFamily="2" charset="0"/>
              </a:rPr>
              <a:t>Wording &amp; Framing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CB9DD6-0599-AF49-9358-9F3B714056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Optima" panose="02000503060000020004" pitchFamily="2" charset="0"/>
              </a:rPr>
              <a:t>Manager Perceptions</a:t>
            </a:r>
          </a:p>
          <a:p>
            <a:r>
              <a:rPr lang="en-US" dirty="0">
                <a:latin typeface="Optima" panose="02000503060000020004" pitchFamily="2" charset="0"/>
              </a:rPr>
              <a:t>Opportunities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88857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49CB75-EB67-D642-8E63-3D71E726F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0" dirty="0">
                <a:latin typeface="Optima" panose="02000503060000020004" pitchFamily="2" charset="0"/>
              </a:rPr>
              <a:t>Person - Responses to Notifications</a:t>
            </a:r>
          </a:p>
        </p:txBody>
      </p:sp>
    </p:spTree>
    <p:extLst>
      <p:ext uri="{BB962C8B-B14F-4D97-AF65-F5344CB8AC3E}">
        <p14:creationId xmlns:p14="http://schemas.microsoft.com/office/powerpoint/2010/main" val="38458814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49CB75-EB67-D642-8E63-3D71E726F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0" dirty="0">
                <a:latin typeface="Optima" panose="02000503060000020004" pitchFamily="2" charset="0"/>
              </a:rPr>
              <a:t>Person - Responses to Notifications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CB1CB2-0A56-754D-9699-61CF243C21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Optima" panose="02000503060000020004" pitchFamily="2" charset="0"/>
              </a:rPr>
              <a:t>Respond to many</a:t>
            </a:r>
          </a:p>
          <a:p>
            <a:r>
              <a:rPr lang="en-US" dirty="0">
                <a:latin typeface="Optima" panose="02000503060000020004" pitchFamily="2" charset="0"/>
              </a:rPr>
              <a:t>Respond to few</a:t>
            </a:r>
          </a:p>
          <a:p>
            <a:r>
              <a:rPr lang="en-US" dirty="0">
                <a:latin typeface="Optima" panose="02000503060000020004" pitchFamily="2" charset="0"/>
              </a:rPr>
              <a:t>Respond to influx</a:t>
            </a:r>
          </a:p>
          <a:p>
            <a:r>
              <a:rPr lang="en-US" dirty="0">
                <a:latin typeface="Optima" panose="02000503060000020004" pitchFamily="2" charset="0"/>
              </a:rPr>
              <a:t>Respond to outflow</a:t>
            </a:r>
          </a:p>
          <a:p>
            <a:r>
              <a:rPr lang="en-US" dirty="0">
                <a:latin typeface="Optima" panose="02000503060000020004" pitchFamily="2" charset="0"/>
              </a:rPr>
              <a:t>Norm conformity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07142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49CB75-EB67-D642-8E63-3D71E726F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0" dirty="0">
                <a:latin typeface="Optima" panose="02000503060000020004" pitchFamily="2" charset="0"/>
              </a:rPr>
              <a:t>Random Requests</a:t>
            </a:r>
          </a:p>
        </p:txBody>
      </p:sp>
    </p:spTree>
    <p:extLst>
      <p:ext uri="{BB962C8B-B14F-4D97-AF65-F5344CB8AC3E}">
        <p14:creationId xmlns:p14="http://schemas.microsoft.com/office/powerpoint/2010/main" val="33395070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49CB75-EB67-D642-8E63-3D71E726F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0" dirty="0">
                <a:latin typeface="Optima" panose="02000503060000020004" pitchFamily="2" charset="0"/>
              </a:rPr>
              <a:t>Random Requests</a:t>
            </a:r>
          </a:p>
        </p:txBody>
      </p:sp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9AEE129F-2951-CA47-B3C8-BA37A7AC5B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9636" y="1704377"/>
            <a:ext cx="5124727" cy="2130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5629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49CB75-EB67-D642-8E63-3D71E726F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0" dirty="0">
                <a:latin typeface="Optima" panose="02000503060000020004" pitchFamily="2" charset="0"/>
              </a:rPr>
              <a:t>Random Requests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BD4BED-6683-6642-8D47-7569ACC92626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2887" y="1400523"/>
            <a:ext cx="4358225" cy="30689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53C51C1-6A36-A946-9D52-CACB3A828A65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26"/>
          <a:stretch/>
        </p:blipFill>
        <p:spPr>
          <a:xfrm>
            <a:off x="6516914" y="1400523"/>
            <a:ext cx="234198" cy="3068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0599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49CB75-EB67-D642-8E63-3D71E726F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0" dirty="0">
                <a:latin typeface="Optima" panose="02000503060000020004" pitchFamily="2" charset="0"/>
              </a:rPr>
              <a:t>Random Requests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BD4BED-6683-6642-8D47-7569ACC92626}"/>
              </a:ext>
            </a:extLst>
          </p:cNvPr>
          <p:cNvPicPr/>
          <p:nvPr/>
        </p:nvPicPr>
        <p:blipFill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2887" y="1400523"/>
            <a:ext cx="4358225" cy="30689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53C51C1-6A36-A946-9D52-CACB3A828A65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706" t="5880"/>
          <a:stretch/>
        </p:blipFill>
        <p:spPr>
          <a:xfrm>
            <a:off x="6520440" y="1580971"/>
            <a:ext cx="230671" cy="2888467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61217B9-B633-754A-A2BA-0EFBF11745BB}"/>
              </a:ext>
            </a:extLst>
          </p:cNvPr>
          <p:cNvCxnSpPr/>
          <p:nvPr/>
        </p:nvCxnSpPr>
        <p:spPr>
          <a:xfrm flipH="1">
            <a:off x="6843486" y="2286000"/>
            <a:ext cx="87085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4427FE5-0A6D-8D46-BEB5-E95F93F6ED91}"/>
              </a:ext>
            </a:extLst>
          </p:cNvPr>
          <p:cNvCxnSpPr/>
          <p:nvPr/>
        </p:nvCxnSpPr>
        <p:spPr>
          <a:xfrm flipH="1">
            <a:off x="6843486" y="3512457"/>
            <a:ext cx="87085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25601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49CB75-EB67-D642-8E63-3D71E726F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0" dirty="0">
                <a:latin typeface="Optima" panose="02000503060000020004" pitchFamily="2" charset="0"/>
              </a:rPr>
              <a:t>Random Requests</a:t>
            </a:r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6B8715D4-DC80-3040-83F9-144A508E51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8177" y="1812034"/>
            <a:ext cx="1135981" cy="1517183"/>
          </a:xfrm>
          <a:prstGeom prst="rect">
            <a:avLst/>
          </a:prstGeom>
        </p:spPr>
      </p:pic>
      <p:pic>
        <p:nvPicPr>
          <p:cNvPr id="10" name="Picture 9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3582C811-BB1C-994A-B213-6EB4CA0EBC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3809" y="1812034"/>
            <a:ext cx="1156381" cy="1519431"/>
          </a:xfrm>
          <a:prstGeom prst="rect">
            <a:avLst/>
          </a:prstGeom>
        </p:spPr>
      </p:pic>
      <p:pic>
        <p:nvPicPr>
          <p:cNvPr id="14" name="Picture 13" descr="Text&#10;&#10;Description automatically generated">
            <a:extLst>
              <a:ext uri="{FF2B5EF4-FFF2-40B4-BE49-F238E27FC236}">
                <a16:creationId xmlns:a16="http://schemas.microsoft.com/office/drawing/2014/main" id="{F8859B76-A53F-404D-8EEF-6FC60950B0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9842" y="1812034"/>
            <a:ext cx="1135981" cy="1526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1950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49CB75-EB67-D642-8E63-3D71E726F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0" dirty="0">
                <a:latin typeface="Optima" panose="02000503060000020004" pitchFamily="2" charset="0"/>
              </a:rPr>
              <a:t>Social Capital &amp; Sustained Lead</a:t>
            </a:r>
          </a:p>
        </p:txBody>
      </p:sp>
    </p:spTree>
    <p:extLst>
      <p:ext uri="{BB962C8B-B14F-4D97-AF65-F5344CB8AC3E}">
        <p14:creationId xmlns:p14="http://schemas.microsoft.com/office/powerpoint/2010/main" val="15970186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49CB75-EB67-D642-8E63-3D71E726F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0" dirty="0">
                <a:latin typeface="Optima" panose="02000503060000020004" pitchFamily="2" charset="0"/>
              </a:rPr>
              <a:t>Situation x Person</a:t>
            </a:r>
          </a:p>
        </p:txBody>
      </p:sp>
    </p:spTree>
    <p:extLst>
      <p:ext uri="{BB962C8B-B14F-4D97-AF65-F5344CB8AC3E}">
        <p14:creationId xmlns:p14="http://schemas.microsoft.com/office/powerpoint/2010/main" val="41902579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49CB75-EB67-D642-8E63-3D71E726F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0" dirty="0">
                <a:latin typeface="Optima" panose="02000503060000020004" pitchFamily="2" charset="0"/>
              </a:rPr>
              <a:t>Situation x Person</a:t>
            </a:r>
          </a:p>
        </p:txBody>
      </p:sp>
      <p:pic>
        <p:nvPicPr>
          <p:cNvPr id="7" name="Picture 6" descr="Text, letter&#10;&#10;Description automatically generated">
            <a:extLst>
              <a:ext uri="{FF2B5EF4-FFF2-40B4-BE49-F238E27FC236}">
                <a16:creationId xmlns:a16="http://schemas.microsoft.com/office/drawing/2014/main" id="{96F1B5BF-D410-8E42-8E07-2D7C9BE505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04" y="2358181"/>
            <a:ext cx="2166359" cy="2785319"/>
          </a:xfrm>
          <a:prstGeom prst="rect">
            <a:avLst/>
          </a:prstGeom>
        </p:spPr>
      </p:pic>
      <p:pic>
        <p:nvPicPr>
          <p:cNvPr id="9" name="Picture 8" descr="Text, letter&#10;&#10;Description automatically generated">
            <a:extLst>
              <a:ext uri="{FF2B5EF4-FFF2-40B4-BE49-F238E27FC236}">
                <a16:creationId xmlns:a16="http://schemas.microsoft.com/office/drawing/2014/main" id="{1D3D6C4D-FA11-444D-835C-EB8B3FAD73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6425" y="2782266"/>
            <a:ext cx="1968485" cy="1717705"/>
          </a:xfrm>
          <a:prstGeom prst="rect">
            <a:avLst/>
          </a:prstGeom>
        </p:spPr>
      </p:pic>
      <p:pic>
        <p:nvPicPr>
          <p:cNvPr id="11" name="Picture 10" descr="Text, letter&#10;&#10;Description automatically generated">
            <a:extLst>
              <a:ext uri="{FF2B5EF4-FFF2-40B4-BE49-F238E27FC236}">
                <a16:creationId xmlns:a16="http://schemas.microsoft.com/office/drawing/2014/main" id="{8D2F0C18-C57D-BD4D-8FAD-57C61BC2F1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3811" y="2413477"/>
            <a:ext cx="1760963" cy="2455285"/>
          </a:xfrm>
          <a:prstGeom prst="rect">
            <a:avLst/>
          </a:prstGeom>
        </p:spPr>
      </p:pic>
      <p:pic>
        <p:nvPicPr>
          <p:cNvPr id="13" name="Picture 12" descr="Text, letter&#10;&#10;Description automatically generated">
            <a:extLst>
              <a:ext uri="{FF2B5EF4-FFF2-40B4-BE49-F238E27FC236}">
                <a16:creationId xmlns:a16="http://schemas.microsoft.com/office/drawing/2014/main" id="{BF9F23D1-E3D1-B640-9564-8C3962E987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89290" y="2703955"/>
            <a:ext cx="2032870" cy="1700168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BB093D5-A6F9-D648-87B0-6DF8E573A656}"/>
              </a:ext>
            </a:extLst>
          </p:cNvPr>
          <p:cNvCxnSpPr>
            <a:cxnSpLocks/>
          </p:cNvCxnSpPr>
          <p:nvPr/>
        </p:nvCxnSpPr>
        <p:spPr>
          <a:xfrm>
            <a:off x="1105283" y="2015439"/>
            <a:ext cx="0" cy="34274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76CEEBC-0E14-C54E-960A-16F8F2B35B8A}"/>
              </a:ext>
            </a:extLst>
          </p:cNvPr>
          <p:cNvCxnSpPr>
            <a:cxnSpLocks/>
          </p:cNvCxnSpPr>
          <p:nvPr/>
        </p:nvCxnSpPr>
        <p:spPr>
          <a:xfrm>
            <a:off x="3405725" y="2047285"/>
            <a:ext cx="0" cy="34274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B43C82F-CE6B-8A4F-A614-7805B29FF651}"/>
              </a:ext>
            </a:extLst>
          </p:cNvPr>
          <p:cNvCxnSpPr>
            <a:cxnSpLocks/>
          </p:cNvCxnSpPr>
          <p:nvPr/>
        </p:nvCxnSpPr>
        <p:spPr>
          <a:xfrm>
            <a:off x="5739926" y="2015439"/>
            <a:ext cx="0" cy="34274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27C327F-4420-EF4F-9DCC-D4D3A7960362}"/>
              </a:ext>
            </a:extLst>
          </p:cNvPr>
          <p:cNvCxnSpPr>
            <a:cxnSpLocks/>
          </p:cNvCxnSpPr>
          <p:nvPr/>
        </p:nvCxnSpPr>
        <p:spPr>
          <a:xfrm>
            <a:off x="7970667" y="2047285"/>
            <a:ext cx="0" cy="34274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Title 1">
            <a:extLst>
              <a:ext uri="{FF2B5EF4-FFF2-40B4-BE49-F238E27FC236}">
                <a16:creationId xmlns:a16="http://schemas.microsoft.com/office/drawing/2014/main" id="{0110B346-978C-E249-B8E0-7CAF13E074A5}"/>
              </a:ext>
            </a:extLst>
          </p:cNvPr>
          <p:cNvSpPr txBox="1">
            <a:spLocks/>
          </p:cNvSpPr>
          <p:nvPr/>
        </p:nvSpPr>
        <p:spPr>
          <a:xfrm>
            <a:off x="548294" y="1687110"/>
            <a:ext cx="1253381" cy="360175"/>
          </a:xfrm>
          <a:prstGeom prst="rect">
            <a:avLst/>
          </a:prstGeom>
        </p:spPr>
        <p:txBody>
          <a:bodyPr>
            <a:normAutofit fontScale="75000" lnSpcReduction="20000"/>
          </a:bodyPr>
          <a:lstStyle>
            <a:lvl1pPr algn="l" defTabSz="342900" rtl="0" eaLnBrk="1" fontAlgn="base" hangingPunct="1">
              <a:spcBef>
                <a:spcPct val="0"/>
              </a:spcBef>
              <a:spcAft>
                <a:spcPct val="0"/>
              </a:spcAft>
              <a:defRPr sz="2700" b="1" i="0" kern="1200" baseline="0">
                <a:solidFill>
                  <a:srgbClr val="18453B"/>
                </a:solidFill>
                <a:latin typeface="Arial"/>
                <a:ea typeface="ＭＳ Ｐゴシック" charset="-128"/>
                <a:cs typeface="Arial"/>
              </a:defRPr>
            </a:lvl1pPr>
            <a:lvl2pPr algn="ctr" defTabSz="342900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2pPr>
            <a:lvl3pPr algn="ctr" defTabSz="342900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3pPr>
            <a:lvl4pPr algn="ctr" defTabSz="342900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4pPr>
            <a:lvl5pPr algn="ctr" defTabSz="342900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5pPr>
            <a:lvl6pPr marL="342900" algn="ctr" defTabSz="342900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6pPr>
            <a:lvl7pPr marL="685800" algn="ctr" defTabSz="342900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7pPr>
            <a:lvl8pPr marL="1028700" algn="ctr" defTabSz="342900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8pPr>
            <a:lvl9pPr marL="1371600" algn="ctr" defTabSz="342900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b="0" dirty="0">
                <a:solidFill>
                  <a:schemeClr val="tx1"/>
                </a:solidFill>
                <a:latin typeface="Optima" panose="02000503060000020004" pitchFamily="2" charset="0"/>
              </a:rPr>
              <a:t>Abstract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D4EC587E-62F2-6D4D-9FA8-88A76997ED05}"/>
              </a:ext>
            </a:extLst>
          </p:cNvPr>
          <p:cNvSpPr txBox="1">
            <a:spLocks/>
          </p:cNvSpPr>
          <p:nvPr/>
        </p:nvSpPr>
        <p:spPr>
          <a:xfrm>
            <a:off x="2779497" y="1748005"/>
            <a:ext cx="1253381" cy="360175"/>
          </a:xfrm>
          <a:prstGeom prst="rect">
            <a:avLst/>
          </a:prstGeom>
        </p:spPr>
        <p:txBody>
          <a:bodyPr>
            <a:normAutofit fontScale="37500" lnSpcReduction="20000"/>
          </a:bodyPr>
          <a:lstStyle>
            <a:lvl1pPr algn="l" defTabSz="342900" rtl="0" eaLnBrk="1" fontAlgn="base" hangingPunct="1">
              <a:spcBef>
                <a:spcPct val="0"/>
              </a:spcBef>
              <a:spcAft>
                <a:spcPct val="0"/>
              </a:spcAft>
              <a:defRPr sz="2700" b="1" i="0" kern="1200" baseline="0">
                <a:solidFill>
                  <a:srgbClr val="18453B"/>
                </a:solidFill>
                <a:latin typeface="Arial"/>
                <a:ea typeface="ＭＳ Ｐゴシック" charset="-128"/>
                <a:cs typeface="Arial"/>
              </a:defRPr>
            </a:lvl1pPr>
            <a:lvl2pPr algn="ctr" defTabSz="342900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2pPr>
            <a:lvl3pPr algn="ctr" defTabSz="342900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3pPr>
            <a:lvl4pPr algn="ctr" defTabSz="342900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4pPr>
            <a:lvl5pPr algn="ctr" defTabSz="342900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5pPr>
            <a:lvl6pPr marL="342900" algn="ctr" defTabSz="342900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6pPr>
            <a:lvl7pPr marL="685800" algn="ctr" defTabSz="342900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7pPr>
            <a:lvl8pPr marL="1028700" algn="ctr" defTabSz="342900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8pPr>
            <a:lvl9pPr marL="1371600" algn="ctr" defTabSz="342900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b="0" dirty="0">
                <a:solidFill>
                  <a:schemeClr val="tx1"/>
                </a:solidFill>
                <a:latin typeface="Optima" panose="02000503060000020004" pitchFamily="2" charset="0"/>
              </a:rPr>
              <a:t>3</a:t>
            </a:r>
            <a:r>
              <a:rPr lang="en-US" b="0" baseline="30000" dirty="0">
                <a:solidFill>
                  <a:schemeClr val="tx1"/>
                </a:solidFill>
                <a:latin typeface="Optima" panose="02000503060000020004" pitchFamily="2" charset="0"/>
              </a:rPr>
              <a:t>rd</a:t>
            </a:r>
            <a:r>
              <a:rPr lang="en-US" b="0" dirty="0">
                <a:solidFill>
                  <a:schemeClr val="tx1"/>
                </a:solidFill>
                <a:latin typeface="Optima" panose="02000503060000020004" pitchFamily="2" charset="0"/>
              </a:rPr>
              <a:t> Paragraph Intro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8C630C05-7B5B-9C4D-AF33-CCF36B0EE694}"/>
              </a:ext>
            </a:extLst>
          </p:cNvPr>
          <p:cNvSpPr txBox="1">
            <a:spLocks/>
          </p:cNvSpPr>
          <p:nvPr/>
        </p:nvSpPr>
        <p:spPr>
          <a:xfrm>
            <a:off x="5113237" y="1687109"/>
            <a:ext cx="1253381" cy="360175"/>
          </a:xfrm>
          <a:prstGeom prst="rect">
            <a:avLst/>
          </a:prstGeom>
        </p:spPr>
        <p:txBody>
          <a:bodyPr>
            <a:normAutofit fontScale="75000" lnSpcReduction="20000"/>
          </a:bodyPr>
          <a:lstStyle>
            <a:lvl1pPr algn="l" defTabSz="342900" rtl="0" eaLnBrk="1" fontAlgn="base" hangingPunct="1">
              <a:spcBef>
                <a:spcPct val="0"/>
              </a:spcBef>
              <a:spcAft>
                <a:spcPct val="0"/>
              </a:spcAft>
              <a:defRPr sz="2700" b="1" i="0" kern="1200" baseline="0">
                <a:solidFill>
                  <a:srgbClr val="18453B"/>
                </a:solidFill>
                <a:latin typeface="Arial"/>
                <a:ea typeface="ＭＳ Ｐゴシック" charset="-128"/>
                <a:cs typeface="Arial"/>
              </a:defRPr>
            </a:lvl1pPr>
            <a:lvl2pPr algn="ctr" defTabSz="342900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2pPr>
            <a:lvl3pPr algn="ctr" defTabSz="342900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3pPr>
            <a:lvl4pPr algn="ctr" defTabSz="342900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4pPr>
            <a:lvl5pPr algn="ctr" defTabSz="342900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5pPr>
            <a:lvl6pPr marL="342900" algn="ctr" defTabSz="342900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6pPr>
            <a:lvl7pPr marL="685800" algn="ctr" defTabSz="342900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7pPr>
            <a:lvl8pPr marL="1028700" algn="ctr" defTabSz="342900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8pPr>
            <a:lvl9pPr marL="1371600" algn="ctr" defTabSz="342900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b="0" dirty="0">
                <a:solidFill>
                  <a:schemeClr val="tx1"/>
                </a:solidFill>
                <a:latin typeface="Optima" panose="02000503060000020004" pitchFamily="2" charset="0"/>
              </a:rPr>
              <a:t>Theory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9A315704-44C6-7E45-9D69-14559121B620}"/>
              </a:ext>
            </a:extLst>
          </p:cNvPr>
          <p:cNvSpPr txBox="1">
            <a:spLocks/>
          </p:cNvSpPr>
          <p:nvPr/>
        </p:nvSpPr>
        <p:spPr>
          <a:xfrm>
            <a:off x="7342325" y="1687109"/>
            <a:ext cx="1253381" cy="360175"/>
          </a:xfrm>
          <a:prstGeom prst="rect">
            <a:avLst/>
          </a:prstGeom>
        </p:spPr>
        <p:txBody>
          <a:bodyPr>
            <a:normAutofit fontScale="67500" lnSpcReduction="20000"/>
          </a:bodyPr>
          <a:lstStyle>
            <a:lvl1pPr algn="l" defTabSz="342900" rtl="0" eaLnBrk="1" fontAlgn="base" hangingPunct="1">
              <a:spcBef>
                <a:spcPct val="0"/>
              </a:spcBef>
              <a:spcAft>
                <a:spcPct val="0"/>
              </a:spcAft>
              <a:defRPr sz="2700" b="1" i="0" kern="1200" baseline="0">
                <a:solidFill>
                  <a:srgbClr val="18453B"/>
                </a:solidFill>
                <a:latin typeface="Arial"/>
                <a:ea typeface="ＭＳ Ｐゴシック" charset="-128"/>
                <a:cs typeface="Arial"/>
              </a:defRPr>
            </a:lvl1pPr>
            <a:lvl2pPr algn="ctr" defTabSz="342900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2pPr>
            <a:lvl3pPr algn="ctr" defTabSz="342900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3pPr>
            <a:lvl4pPr algn="ctr" defTabSz="342900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4pPr>
            <a:lvl5pPr algn="ctr" defTabSz="342900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5pPr>
            <a:lvl6pPr marL="342900" algn="ctr" defTabSz="342900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6pPr>
            <a:lvl7pPr marL="685800" algn="ctr" defTabSz="342900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7pPr>
            <a:lvl8pPr marL="1028700" algn="ctr" defTabSz="342900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8pPr>
            <a:lvl9pPr marL="1371600" algn="ctr" defTabSz="342900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b="0" dirty="0">
                <a:solidFill>
                  <a:schemeClr val="tx1"/>
                </a:solidFill>
                <a:latin typeface="Optima" panose="02000503060000020004" pitchFamily="2" charset="0"/>
              </a:rPr>
              <a:t>Discussion</a:t>
            </a:r>
          </a:p>
        </p:txBody>
      </p:sp>
    </p:spTree>
    <p:extLst>
      <p:ext uri="{BB962C8B-B14F-4D97-AF65-F5344CB8AC3E}">
        <p14:creationId xmlns:p14="http://schemas.microsoft.com/office/powerpoint/2010/main" val="794853824"/>
      </p:ext>
    </p:extLst>
  </p:cSld>
  <p:clrMapOvr>
    <a:masterClrMapping/>
  </p:clrMapOvr>
</p:sld>
</file>

<file path=ppt/theme/theme1.xml><?xml version="1.0" encoding="utf-8"?>
<a:theme xmlns:a="http://schemas.openxmlformats.org/drawingml/2006/main" name="MSU Wordmark design">
  <a:themeElements>
    <a:clrScheme name="Custom 3">
      <a:dk1>
        <a:sysClr val="windowText" lastClr="000000"/>
      </a:dk1>
      <a:lt1>
        <a:sysClr val="window" lastClr="FFFFFF"/>
      </a:lt1>
      <a:dk2>
        <a:srgbClr val="18453B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3" id="{8137943F-5870-9643-B657-B51075C7D20D}" vid="{8E8A6DC1-F0C0-0248-BF1D-4ED6BE873D9F}"/>
    </a:ext>
  </a:extLst>
</a:theme>
</file>

<file path=ppt/theme/theme2.xml><?xml version="1.0" encoding="utf-8"?>
<a:theme xmlns:a="http://schemas.openxmlformats.org/drawingml/2006/main" name="MSU Template 1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ower-Point-Wordmark" id="{B922F58C-BBA5-F347-BA1F-BCD32A6C98C3}" vid="{F2D4553F-1312-E44A-AB7C-D98185B3D3A1}"/>
    </a:ext>
  </a:extLst>
</a:theme>
</file>

<file path=ppt/theme/themeOverride1.xml><?xml version="1.0" encoding="utf-8"?>
<a:themeOverride xmlns:a="http://schemas.openxmlformats.org/drawingml/2006/main">
  <a:clrScheme name="Custom 3">
    <a:dk1>
      <a:sysClr val="windowText" lastClr="000000"/>
    </a:dk1>
    <a:lt1>
      <a:sysClr val="window" lastClr="FFFFFF"/>
    </a:lt1>
    <a:dk2>
      <a:srgbClr val="18453B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.xml><?xml version="1.0" encoding="utf-8"?>
<a:themeOverride xmlns:a="http://schemas.openxmlformats.org/drawingml/2006/main">
  <a:clrScheme name="Custom 3">
    <a:dk1>
      <a:sysClr val="windowText" lastClr="000000"/>
    </a:dk1>
    <a:lt1>
      <a:sysClr val="window" lastClr="FFFFFF"/>
    </a:lt1>
    <a:dk2>
      <a:srgbClr val="18453B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3.xml><?xml version="1.0" encoding="utf-8"?>
<a:themeOverride xmlns:a="http://schemas.openxmlformats.org/drawingml/2006/main">
  <a:clrScheme name="Custom 3">
    <a:dk1>
      <a:sysClr val="windowText" lastClr="000000"/>
    </a:dk1>
    <a:lt1>
      <a:sysClr val="window" lastClr="FFFFFF"/>
    </a:lt1>
    <a:dk2>
      <a:srgbClr val="18453B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4.xml><?xml version="1.0" encoding="utf-8"?>
<a:themeOverride xmlns:a="http://schemas.openxmlformats.org/drawingml/2006/main">
  <a:clrScheme name="Custom 3">
    <a:dk1>
      <a:sysClr val="windowText" lastClr="000000"/>
    </a:dk1>
    <a:lt1>
      <a:sysClr val="window" lastClr="FFFFFF"/>
    </a:lt1>
    <a:dk2>
      <a:srgbClr val="18453B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5.xml><?xml version="1.0" encoding="utf-8"?>
<a:themeOverride xmlns:a="http://schemas.openxmlformats.org/drawingml/2006/main">
  <a:clrScheme name="Custom 3">
    <a:dk1>
      <a:sysClr val="windowText" lastClr="000000"/>
    </a:dk1>
    <a:lt1>
      <a:sysClr val="window" lastClr="FFFFFF"/>
    </a:lt1>
    <a:dk2>
      <a:srgbClr val="18453B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6.xml><?xml version="1.0" encoding="utf-8"?>
<a:themeOverride xmlns:a="http://schemas.openxmlformats.org/drawingml/2006/main">
  <a:clrScheme name="Custom 3">
    <a:dk1>
      <a:sysClr val="windowText" lastClr="000000"/>
    </a:dk1>
    <a:lt1>
      <a:sysClr val="window" lastClr="FFFFFF"/>
    </a:lt1>
    <a:dk2>
      <a:srgbClr val="18453B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MSU Wordmark design</Template>
  <TotalTime>1918</TotalTime>
  <Words>87</Words>
  <Application>Microsoft Macintosh PowerPoint</Application>
  <PresentationFormat>On-screen Show (16:9)</PresentationFormat>
  <Paragraphs>38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Arial</vt:lpstr>
      <vt:lpstr>Gotham Book</vt:lpstr>
      <vt:lpstr>Gotham-Bold</vt:lpstr>
      <vt:lpstr>Optima</vt:lpstr>
      <vt:lpstr>Wingdings</vt:lpstr>
      <vt:lpstr>MSU Wordmark design</vt:lpstr>
      <vt:lpstr>MSU Template 1</vt:lpstr>
      <vt:lpstr>A Good Soldier Or Random Exposure?</vt:lpstr>
      <vt:lpstr>Random Requests</vt:lpstr>
      <vt:lpstr>Random Requests</vt:lpstr>
      <vt:lpstr>Random Requests</vt:lpstr>
      <vt:lpstr>Random Requests</vt:lpstr>
      <vt:lpstr>Random Requests</vt:lpstr>
      <vt:lpstr>Social Capital &amp; Sustained Lead</vt:lpstr>
      <vt:lpstr>Situation x Person</vt:lpstr>
      <vt:lpstr>Situation x Person</vt:lpstr>
      <vt:lpstr>Wording &amp; Framing</vt:lpstr>
      <vt:lpstr>Wording &amp; Framing</vt:lpstr>
      <vt:lpstr>Wording &amp; Framing</vt:lpstr>
      <vt:lpstr>Person - Responses to Notifications</vt:lpstr>
      <vt:lpstr>Person - Responses to Notifications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Lauren Davies</dc:creator>
  <cp:lastModifiedBy>Christopher Dishop</cp:lastModifiedBy>
  <cp:revision>15</cp:revision>
  <cp:lastPrinted>2010-09-08T13:46:11Z</cp:lastPrinted>
  <dcterms:created xsi:type="dcterms:W3CDTF">2019-05-04T17:32:58Z</dcterms:created>
  <dcterms:modified xsi:type="dcterms:W3CDTF">2020-10-26T12:32:22Z</dcterms:modified>
</cp:coreProperties>
</file>